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271" r:id="rId3"/>
    <p:sldId id="302" r:id="rId4"/>
    <p:sldId id="303" r:id="rId5"/>
  </p:sldIdLst>
  <p:sldSz cx="9144000" cy="6858000" type="screen4x3"/>
  <p:notesSz cx="6873875" cy="100044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4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2FCF-89BB-4EE2-B648-9495830350B4}" type="datetimeFigureOut">
              <a:rPr lang="ko-KR" altLang="en-US" smtClean="0"/>
              <a:pPr/>
              <a:t>2013-11-04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32FCF-89BB-4EE2-B648-9495830350B4}" type="datetimeFigureOut">
              <a:rPr lang="ko-KR" altLang="en-US" smtClean="0"/>
              <a:pPr/>
              <a:t>2013-11-04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5DA9C-0098-4F1F-8BF9-CB5065F8C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cfile253.uf.daum.net/image/21190E4951B02B071CAC3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6096000" cy="3657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572264" y="500042"/>
            <a:ext cx="235745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성명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최태섭</a:t>
            </a:r>
            <a:endParaRPr lang="en-US" altLang="ko-KR" sz="1600" b="1" dirty="0" smtClean="0"/>
          </a:p>
          <a:p>
            <a:endParaRPr lang="ko-KR" altLang="en-US" sz="1600" b="1" dirty="0" smtClean="0"/>
          </a:p>
          <a:p>
            <a:r>
              <a:rPr lang="ko-KR" altLang="en-US" sz="1600" b="1" dirty="0" smtClean="0"/>
              <a:t>소속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세종동양체육관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지도 </a:t>
            </a:r>
            <a:r>
              <a:rPr lang="en-US" altLang="ko-KR" sz="1600" b="1" dirty="0" smtClean="0"/>
              <a:t>: </a:t>
            </a:r>
            <a:r>
              <a:rPr lang="ko-KR" altLang="en-US" sz="1600" b="1" dirty="0" err="1" smtClean="0"/>
              <a:t>최순묵</a:t>
            </a:r>
            <a:r>
              <a:rPr lang="ko-KR" altLang="en-US" sz="1600" b="1" dirty="0" smtClean="0"/>
              <a:t> 관장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    (010-9081-3585)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학교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고려대학교 </a:t>
            </a:r>
            <a:r>
              <a:rPr lang="en-US" altLang="ko-KR" sz="1600" b="1" dirty="0" smtClean="0"/>
              <a:t>4</a:t>
            </a:r>
            <a:r>
              <a:rPr lang="ko-KR" altLang="en-US" sz="1600" b="1" dirty="0" smtClean="0"/>
              <a:t>년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생일 </a:t>
            </a:r>
            <a:r>
              <a:rPr lang="en-US" altLang="ko-KR" sz="1600" b="1" dirty="0" smtClean="0"/>
              <a:t>: 1989/08/07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나이 </a:t>
            </a:r>
            <a:r>
              <a:rPr lang="en-US" altLang="ko-KR" sz="1600" b="1" dirty="0" smtClean="0"/>
              <a:t>: 25</a:t>
            </a:r>
            <a:r>
              <a:rPr lang="ko-KR" altLang="en-US" sz="1600" b="1" dirty="0" smtClean="0"/>
              <a:t>세</a:t>
            </a:r>
            <a:endParaRPr lang="en-US" altLang="ko-KR" sz="1600" b="1" dirty="0" smtClean="0"/>
          </a:p>
          <a:p>
            <a:endParaRPr lang="ko-KR" altLang="en-US" sz="1600" b="1" dirty="0" smtClean="0"/>
          </a:p>
          <a:p>
            <a:r>
              <a:rPr lang="ko-KR" altLang="en-US" sz="1600" b="1" dirty="0" smtClean="0"/>
              <a:t>신장 </a:t>
            </a:r>
            <a:r>
              <a:rPr lang="en-US" altLang="ko-KR" sz="1600" b="1" dirty="0" smtClean="0"/>
              <a:t>: 184cm</a:t>
            </a:r>
          </a:p>
          <a:p>
            <a:endParaRPr lang="ko-KR" altLang="en-US" sz="1600" b="1" dirty="0" smtClean="0"/>
          </a:p>
          <a:p>
            <a:r>
              <a:rPr lang="ko-KR" altLang="en-US" sz="1600" b="1" dirty="0" smtClean="0"/>
              <a:t>체중 </a:t>
            </a:r>
            <a:r>
              <a:rPr lang="en-US" altLang="ko-KR" sz="1600" b="1" dirty="0" smtClean="0"/>
              <a:t>: 90kg</a:t>
            </a:r>
          </a:p>
          <a:p>
            <a:endParaRPr lang="ko-KR" altLang="en-US" sz="1600" b="1" dirty="0" smtClean="0"/>
          </a:p>
          <a:p>
            <a:r>
              <a:rPr lang="ko-KR" altLang="en-US" sz="1600" b="1" dirty="0" smtClean="0"/>
              <a:t>체급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남자 헤비급  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    (80~90kg)</a:t>
            </a:r>
          </a:p>
          <a:p>
            <a:endParaRPr lang="ko-KR" altLang="en-US" sz="1600" b="1" dirty="0" smtClean="0"/>
          </a:p>
          <a:p>
            <a:r>
              <a:rPr lang="ko-KR" altLang="en-US" sz="1600" b="1" dirty="0" smtClean="0"/>
              <a:t>전적 </a:t>
            </a:r>
            <a:r>
              <a:rPr lang="en-US" altLang="ko-KR" sz="1600" b="1" dirty="0" smtClean="0"/>
              <a:t>: 6</a:t>
            </a:r>
            <a:r>
              <a:rPr lang="ko-KR" altLang="en-US" sz="1600" b="1" dirty="0" smtClean="0"/>
              <a:t>전 </a:t>
            </a:r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승 </a:t>
            </a:r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패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특기 </a:t>
            </a:r>
            <a:r>
              <a:rPr lang="en-US" altLang="ko-KR" sz="1600" b="1" dirty="0" smtClean="0"/>
              <a:t>: </a:t>
            </a:r>
            <a:r>
              <a:rPr lang="ko-KR" altLang="en-US" sz="1600" b="1" dirty="0" err="1" smtClean="0"/>
              <a:t>로우킥</a:t>
            </a:r>
            <a:endParaRPr lang="ko-KR" altLang="en-US" sz="1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571480"/>
            <a:ext cx="450056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ko-KR" altLang="en-US" sz="1600" b="1" dirty="0" smtClean="0"/>
              <a:t>성명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안재영 </a:t>
            </a:r>
            <a:endParaRPr lang="en-US" altLang="ko-KR" sz="1600" b="1" dirty="0" smtClean="0"/>
          </a:p>
          <a:p>
            <a:pPr latinLnBrk="0"/>
            <a:endParaRPr lang="ko-KR" altLang="en-US" sz="1600" b="1" dirty="0" smtClean="0"/>
          </a:p>
          <a:p>
            <a:pPr latinLnBrk="0"/>
            <a:r>
              <a:rPr lang="ko-KR" altLang="en-US" sz="1600" b="1" dirty="0" smtClean="0"/>
              <a:t>소속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서울 정진체육관</a:t>
            </a:r>
            <a:endParaRPr lang="en-US" altLang="ko-KR" sz="1600" b="1" dirty="0" smtClean="0"/>
          </a:p>
          <a:p>
            <a:pPr latinLnBrk="0"/>
            <a:endParaRPr lang="en-US" altLang="ko-KR" sz="1600" b="1" dirty="0" smtClean="0"/>
          </a:p>
          <a:p>
            <a:pPr latinLnBrk="0"/>
            <a:r>
              <a:rPr lang="ko-KR" altLang="en-US" sz="1600" b="1" dirty="0" smtClean="0"/>
              <a:t>지도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박재경 관장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     (010-4733-6906)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나이 </a:t>
            </a:r>
            <a:r>
              <a:rPr lang="en-US" altLang="ko-KR" sz="1600" b="1" dirty="0" smtClean="0"/>
              <a:t>: 25</a:t>
            </a:r>
            <a:r>
              <a:rPr lang="ko-KR" altLang="en-US" sz="1600" b="1" dirty="0" smtClean="0"/>
              <a:t>세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신장 </a:t>
            </a:r>
            <a:r>
              <a:rPr lang="en-US" altLang="ko-KR" sz="1600" b="1" dirty="0" smtClean="0"/>
              <a:t>: 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체중 </a:t>
            </a:r>
            <a:r>
              <a:rPr lang="en-US" altLang="ko-KR" sz="1600" b="1" dirty="0" smtClean="0"/>
              <a:t>: 81kg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체급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남자 헤비급 </a:t>
            </a:r>
            <a:r>
              <a:rPr lang="en-US" altLang="ko-KR" sz="1600" b="1" dirty="0" smtClean="0"/>
              <a:t>(80~90kg)</a:t>
            </a:r>
          </a:p>
          <a:p>
            <a:endParaRPr lang="en-US" altLang="ko-KR" sz="1600" dirty="0" smtClean="0"/>
          </a:p>
          <a:p>
            <a:r>
              <a:rPr lang="ko-KR" altLang="en-US" sz="1600" b="1" dirty="0" smtClean="0"/>
              <a:t>전적 </a:t>
            </a:r>
            <a:r>
              <a:rPr lang="en-US" altLang="ko-KR" sz="1600" b="1" dirty="0" smtClean="0"/>
              <a:t>: 20</a:t>
            </a:r>
            <a:r>
              <a:rPr lang="ko-KR" altLang="en-US" sz="1600" b="1" dirty="0" smtClean="0"/>
              <a:t>전 </a:t>
            </a:r>
            <a:r>
              <a:rPr lang="en-US" altLang="ko-KR" sz="1600" b="1" dirty="0" smtClean="0"/>
              <a:t>19</a:t>
            </a:r>
            <a:r>
              <a:rPr lang="ko-KR" altLang="en-US" sz="1600" b="1" dirty="0" smtClean="0"/>
              <a:t>승 </a:t>
            </a:r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패</a:t>
            </a:r>
            <a:endParaRPr lang="en-US" altLang="ko-KR" sz="1600" b="1" dirty="0" smtClean="0"/>
          </a:p>
          <a:p>
            <a:r>
              <a:rPr lang="ko-KR" altLang="en-US" sz="1600" b="1" dirty="0" smtClean="0"/>
              <a:t> </a:t>
            </a:r>
            <a:endParaRPr lang="en-US" altLang="ko-KR" sz="1600" b="1" dirty="0" smtClean="0"/>
          </a:p>
          <a:p>
            <a:r>
              <a:rPr lang="ko-KR" altLang="en-US" sz="1600" b="1" dirty="0" smtClean="0"/>
              <a:t>특이사항 </a:t>
            </a:r>
            <a:endParaRPr lang="ko-KR" altLang="en-US" sz="1600" dirty="0" smtClean="0"/>
          </a:p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- </a:t>
            </a:r>
            <a:r>
              <a:rPr lang="ko-KR" altLang="en-US" sz="1600" b="1" dirty="0" smtClean="0"/>
              <a:t>운동경력</a:t>
            </a:r>
            <a:r>
              <a:rPr lang="en-US" altLang="ko-KR" sz="1600" b="1" dirty="0" smtClean="0"/>
              <a:t> 5</a:t>
            </a:r>
            <a:r>
              <a:rPr lang="ko-KR" altLang="en-US" sz="1600" b="1" dirty="0" smtClean="0"/>
              <a:t>년</a:t>
            </a:r>
            <a:endParaRPr lang="ko-KR" altLang="en-US" sz="1600" dirty="0" smtClean="0"/>
          </a:p>
          <a:p>
            <a:r>
              <a:rPr lang="en-US" altLang="ko-KR" sz="1600" b="1" dirty="0" smtClean="0"/>
              <a:t> - </a:t>
            </a:r>
            <a:r>
              <a:rPr lang="ko-KR" altLang="en-US" sz="1600" b="1" dirty="0" err="1" smtClean="0"/>
              <a:t>와코</a:t>
            </a:r>
            <a:r>
              <a:rPr lang="ko-KR" altLang="en-US" sz="1600" b="1" dirty="0" smtClean="0"/>
              <a:t> 국가대표</a:t>
            </a:r>
            <a:endParaRPr lang="ko-KR" altLang="en-US" sz="1600" dirty="0" smtClean="0"/>
          </a:p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- </a:t>
            </a:r>
            <a:r>
              <a:rPr lang="ko-KR" altLang="en-US" sz="1600" b="1" dirty="0" smtClean="0"/>
              <a:t>무도아시안게임 </a:t>
            </a:r>
            <a:r>
              <a:rPr lang="en-US" altLang="ko-KR" sz="1600" b="1" dirty="0" smtClean="0"/>
              <a:t>80KG </a:t>
            </a:r>
            <a:r>
              <a:rPr lang="ko-KR" altLang="en-US" sz="1600" b="1" dirty="0" smtClean="0"/>
              <a:t>금메달 아시아 챔피언</a:t>
            </a:r>
            <a:endParaRPr lang="ko-KR" altLang="en-US" sz="1600" dirty="0" smtClean="0"/>
          </a:p>
          <a:p>
            <a:r>
              <a:rPr lang="en-US" altLang="ko-KR" sz="1600" b="1" dirty="0" smtClean="0"/>
              <a:t> - KBC </a:t>
            </a:r>
            <a:r>
              <a:rPr lang="ko-KR" altLang="en-US" sz="1600" b="1" dirty="0" smtClean="0"/>
              <a:t>코리아 그랑프리 </a:t>
            </a:r>
            <a:r>
              <a:rPr lang="en-US" altLang="ko-KR" sz="1600" b="1" dirty="0" smtClean="0"/>
              <a:t>80KG </a:t>
            </a:r>
            <a:r>
              <a:rPr lang="ko-KR" altLang="en-US" sz="1600" b="1" dirty="0" smtClean="0"/>
              <a:t>챔피언 </a:t>
            </a:r>
            <a:endParaRPr lang="ko-KR" altLang="en-US" sz="1600" dirty="0" smtClean="0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5602" name="Picture 2" descr="http://cfile290.uf.daum.net/image/23736C4952431A0D1835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4214842" cy="5715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43636" y="571480"/>
            <a:ext cx="278608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성명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오선화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소속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남양주 상무관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지도 </a:t>
            </a:r>
            <a:r>
              <a:rPr lang="en-US" altLang="ko-KR" sz="1600" b="1" dirty="0" smtClean="0"/>
              <a:t>: </a:t>
            </a:r>
            <a:r>
              <a:rPr lang="ko-KR" altLang="en-US" sz="1600" b="1" dirty="0" err="1" smtClean="0"/>
              <a:t>송인의</a:t>
            </a:r>
            <a:r>
              <a:rPr lang="ko-KR" altLang="en-US" sz="1600" b="1" dirty="0" smtClean="0"/>
              <a:t> 관장 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     (010-8882-6297</a:t>
            </a:r>
          </a:p>
          <a:p>
            <a:r>
              <a:rPr lang="en-US" altLang="ko-KR" sz="1600" b="1" dirty="0" smtClean="0"/>
              <a:t>          031-574-7418)</a:t>
            </a:r>
          </a:p>
          <a:p>
            <a:endParaRPr lang="ko-KR" altLang="en-US" sz="1600" b="1" dirty="0" smtClean="0"/>
          </a:p>
          <a:p>
            <a:r>
              <a:rPr lang="ko-KR" altLang="en-US" sz="1600" b="1" dirty="0" smtClean="0"/>
              <a:t>생일 </a:t>
            </a:r>
            <a:r>
              <a:rPr lang="en-US" altLang="ko-KR" sz="1600" b="1" dirty="0" smtClean="0"/>
              <a:t>: 1981</a:t>
            </a:r>
            <a:r>
              <a:rPr lang="ko-KR" altLang="en-US" sz="1600" b="1" dirty="0" smtClean="0"/>
              <a:t>년 </a:t>
            </a:r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월 </a:t>
            </a:r>
            <a:r>
              <a:rPr lang="en-US" altLang="ko-KR" sz="1600" b="1" dirty="0" smtClean="0"/>
              <a:t>12</a:t>
            </a:r>
            <a:r>
              <a:rPr lang="ko-KR" altLang="en-US" sz="1600" b="1" dirty="0" smtClean="0"/>
              <a:t>일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나이 </a:t>
            </a:r>
            <a:r>
              <a:rPr lang="en-US" altLang="ko-KR" sz="1600" b="1" dirty="0" smtClean="0"/>
              <a:t>: 33</a:t>
            </a:r>
            <a:r>
              <a:rPr lang="ko-KR" altLang="en-US" sz="1600" b="1" dirty="0" smtClean="0"/>
              <a:t>세</a:t>
            </a:r>
            <a:endParaRPr lang="en-US" altLang="ko-KR" sz="1600" b="1" dirty="0" smtClean="0"/>
          </a:p>
          <a:p>
            <a:endParaRPr lang="ko-KR" altLang="en-US" sz="1600" b="1" dirty="0" smtClean="0"/>
          </a:p>
          <a:p>
            <a:r>
              <a:rPr lang="ko-KR" altLang="en-US" sz="1600" b="1" dirty="0" smtClean="0"/>
              <a:t>신장 </a:t>
            </a:r>
            <a:r>
              <a:rPr lang="en-US" altLang="ko-KR" sz="1600" b="1" dirty="0" smtClean="0"/>
              <a:t>: 170cm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체중 </a:t>
            </a:r>
            <a:r>
              <a:rPr lang="en-US" altLang="ko-KR" sz="1600" b="1" dirty="0" smtClean="0"/>
              <a:t>: 61kg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체급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여자 </a:t>
            </a:r>
            <a:r>
              <a:rPr lang="ko-KR" altLang="en-US" sz="1600" b="1" dirty="0" err="1" smtClean="0"/>
              <a:t>무제한급</a:t>
            </a:r>
            <a:r>
              <a:rPr lang="ko-KR" altLang="en-US" sz="1600" b="1" dirty="0" smtClean="0"/>
              <a:t>  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    (+61kg)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전적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무</a:t>
            </a:r>
            <a:endParaRPr lang="ko-KR" altLang="en-US" sz="1600" b="1" dirty="0"/>
          </a:p>
        </p:txBody>
      </p:sp>
      <p:pic>
        <p:nvPicPr>
          <p:cNvPr id="21506" name="Picture 2" descr="http://cfile290.uf.daum.net/image/232BAD3C522944DF1327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5715040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file292.uf.daum.net/image/233A8C3B5215D0B218E23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946" y="571508"/>
            <a:ext cx="5738814" cy="428625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357950" y="571480"/>
            <a:ext cx="235742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성명 </a:t>
            </a:r>
            <a:r>
              <a:rPr lang="en-US" altLang="ko-KR" sz="1600" b="1" dirty="0" smtClean="0"/>
              <a:t>: </a:t>
            </a:r>
            <a:r>
              <a:rPr lang="ko-KR" altLang="en-US" sz="1600" b="1" dirty="0" err="1" smtClean="0"/>
              <a:t>차예진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소속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포천 </a:t>
            </a:r>
            <a:r>
              <a:rPr lang="ko-KR" altLang="en-US" sz="1600" b="1" dirty="0" err="1" smtClean="0"/>
              <a:t>파이트짐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지도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신영철</a:t>
            </a:r>
            <a:r>
              <a:rPr lang="en-US" altLang="ko-KR" sz="1600" b="1" dirty="0" smtClean="0"/>
              <a:t> </a:t>
            </a:r>
            <a:r>
              <a:rPr lang="ko-KR" altLang="en-US" sz="1600" b="1" dirty="0" smtClean="0"/>
              <a:t>관장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    (010-9222-5302)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나이 </a:t>
            </a:r>
            <a:r>
              <a:rPr lang="en-US" altLang="ko-KR" sz="1600" b="1" dirty="0" smtClean="0"/>
              <a:t>: 17</a:t>
            </a:r>
            <a:r>
              <a:rPr lang="ko-KR" altLang="en-US" sz="1600" b="1" dirty="0" smtClean="0"/>
              <a:t>세 </a:t>
            </a:r>
            <a:r>
              <a:rPr lang="en-US" altLang="ko-KR" sz="1600" b="1" dirty="0" smtClean="0"/>
              <a:t>/ </a:t>
            </a:r>
            <a:r>
              <a:rPr lang="ko-KR" altLang="en-US" sz="1600" b="1" dirty="0" smtClean="0"/>
              <a:t>고</a:t>
            </a:r>
            <a:r>
              <a:rPr lang="en-US" altLang="ko-KR" sz="1600" b="1" dirty="0" smtClean="0"/>
              <a:t>1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신장 </a:t>
            </a:r>
            <a:r>
              <a:rPr lang="en-US" altLang="ko-KR" sz="1600" b="1" dirty="0" smtClean="0"/>
              <a:t>: 165cm 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체중 </a:t>
            </a:r>
            <a:r>
              <a:rPr lang="en-US" altLang="ko-KR" sz="1600" b="1" dirty="0" smtClean="0"/>
              <a:t>: 90kg 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체급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여자 </a:t>
            </a:r>
            <a:r>
              <a:rPr lang="ko-KR" altLang="en-US" sz="1600" b="1" dirty="0" err="1" smtClean="0"/>
              <a:t>무제한급</a:t>
            </a:r>
            <a:r>
              <a:rPr lang="ko-KR" altLang="en-US" sz="1600" b="1" dirty="0" smtClean="0"/>
              <a:t> </a:t>
            </a:r>
            <a:endParaRPr lang="en-US" altLang="ko-KR" sz="1600" b="1" dirty="0" smtClean="0"/>
          </a:p>
          <a:p>
            <a:r>
              <a:rPr lang="ko-KR" altLang="en-US" sz="1600" b="1" dirty="0" smtClean="0"/>
              <a:t>         </a:t>
            </a:r>
            <a:r>
              <a:rPr lang="en-US" altLang="ko-KR" sz="1600" b="1" dirty="0" smtClean="0"/>
              <a:t>(+61kg)</a:t>
            </a:r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전적 </a:t>
            </a:r>
            <a:r>
              <a:rPr lang="en-US" altLang="ko-KR" sz="1600" b="1" dirty="0" smtClean="0"/>
              <a:t>: 1</a:t>
            </a:r>
            <a:r>
              <a:rPr lang="ko-KR" altLang="en-US" sz="1600" b="1" dirty="0" smtClean="0"/>
              <a:t>전 </a:t>
            </a:r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승 </a:t>
            </a:r>
            <a:r>
              <a:rPr lang="en-US" altLang="ko-KR" sz="1600" b="1" dirty="0" smtClean="0"/>
              <a:t>(TKO</a:t>
            </a:r>
            <a:r>
              <a:rPr lang="ko-KR" altLang="en-US" sz="1600" b="1" dirty="0" smtClean="0"/>
              <a:t>승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1342</TotalTime>
  <Words>146</Words>
  <Application>Microsoft Office PowerPoint</Application>
  <PresentationFormat>화면 슬라이드 쇼(4:3)</PresentationFormat>
  <Paragraphs>82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슬라이드 1</vt:lpstr>
      <vt:lpstr>슬라이드 2</vt:lpstr>
      <vt:lpstr>슬라이드 3</vt:lpstr>
      <vt:lpstr>슬라이드 4</vt:lpstr>
    </vt:vector>
  </TitlesOfParts>
  <Company>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94</cp:revision>
  <dcterms:created xsi:type="dcterms:W3CDTF">2013-08-26T01:09:32Z</dcterms:created>
  <dcterms:modified xsi:type="dcterms:W3CDTF">2013-11-04T05:11:06Z</dcterms:modified>
</cp:coreProperties>
</file>